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469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1AEA80F-43A0-4361-97E1-ADD823CBBD2D}" type="datetimeFigureOut">
              <a:rPr lang="ru-RU" smtClean="0"/>
              <a:t>20.01.2024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945DEB2-3823-4207-A42A-4D7A2EAB8AC6}" type="slidenum">
              <a:rPr lang="ru-RU" smtClean="0"/>
              <a:t>‹#›</a:t>
            </a:fld>
            <a:endParaRPr lang="ru-R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628800"/>
            <a:ext cx="7772400" cy="1470025"/>
          </a:xfrm>
        </p:spPr>
        <p:txBody>
          <a:bodyPr/>
          <a:lstStyle/>
          <a:p>
            <a:r>
              <a:rPr lang="ru-RU" dirty="0" smtClean="0"/>
              <a:t>Бесконечная игра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68144" y="5229200"/>
            <a:ext cx="3056384" cy="120168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Выполнили:</a:t>
            </a:r>
          </a:p>
          <a:p>
            <a:r>
              <a:rPr lang="ru-RU" dirty="0" smtClean="0"/>
              <a:t>Якушев Н. С.</a:t>
            </a:r>
          </a:p>
          <a:p>
            <a:r>
              <a:rPr lang="ru-RU" dirty="0" err="1" smtClean="0"/>
              <a:t>Шлямнев</a:t>
            </a:r>
            <a:r>
              <a:rPr lang="ru-RU" dirty="0" smtClean="0"/>
              <a:t> М. 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010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 игре 3 уровня 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4784"/>
            <a:ext cx="4476445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84784"/>
            <a:ext cx="4392488" cy="2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159801"/>
            <a:ext cx="4386978" cy="244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241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 уровень (Торговая лавка)</a:t>
            </a:r>
            <a:endParaRPr lang="ru-RU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7067128" cy="397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700808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</a:t>
            </a:r>
            <a:r>
              <a:rPr lang="ru-RU" dirty="0" smtClean="0"/>
              <a:t>огда вы  </a:t>
            </a:r>
            <a:r>
              <a:rPr lang="ru-RU" dirty="0"/>
              <a:t>п</a:t>
            </a:r>
            <a:r>
              <a:rPr lang="ru-RU" dirty="0" smtClean="0"/>
              <a:t>одходите к лавке у вас появляются три свитка, показывающие что можно купить/продать.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587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64149"/>
            <a:ext cx="8064896" cy="46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251520" y="273050"/>
            <a:ext cx="8435280" cy="1143000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</a:t>
            </a:r>
            <a:r>
              <a:rPr lang="ru-RU" dirty="0" smtClean="0"/>
              <a:t> уровень (Битва со слизнями)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48239" y="1124744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Здесь вы должны уничтожить всех слизней (30</a:t>
            </a:r>
            <a:r>
              <a:rPr lang="en-US" dirty="0" err="1" smtClean="0"/>
              <a:t>hp</a:t>
            </a:r>
            <a:r>
              <a:rPr lang="en-US" dirty="0" smtClean="0"/>
              <a:t>)</a:t>
            </a:r>
            <a:r>
              <a:rPr lang="ru-RU" dirty="0" smtClean="0"/>
              <a:t>, после смерти слизни падают вниз. С них может выпасть от 1 до 3 ед. геля, гель отображается в левом верхнем углу (рюкзачок).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29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51520" y="273050"/>
            <a:ext cx="8435280" cy="1143000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3 уровень (Битва с босом)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48239" y="1124744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Здесь вы должны помимо того чтобы уничтожить всех слизней , убить боса (120 </a:t>
            </a:r>
            <a:r>
              <a:rPr lang="en-US" dirty="0" err="1" smtClean="0"/>
              <a:t>hp</a:t>
            </a:r>
            <a:r>
              <a:rPr lang="ru-RU" dirty="0" smtClean="0"/>
              <a:t>), после смерти он также падает вниз. С него может выпасть от 5 до 15 ед. геля.</a:t>
            </a:r>
            <a:endParaRPr lang="ru-RU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393407"/>
            <a:ext cx="7683794" cy="4284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31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7544" y="116632"/>
            <a:ext cx="4040188" cy="750887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Этот экран появляется после смерти игрока.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4040188" cy="2499866"/>
          </a:xfrm>
        </p:spPr>
      </p:pic>
      <p:sp>
        <p:nvSpPr>
          <p:cNvPr id="5" name="Текст 4"/>
          <p:cNvSpPr>
            <a:spLocks noGrp="1"/>
          </p:cNvSpPr>
          <p:nvPr>
            <p:ph type="body" sz="half" idx="3"/>
          </p:nvPr>
        </p:nvSpPr>
        <p:spPr>
          <a:xfrm>
            <a:off x="4788024" y="2780928"/>
            <a:ext cx="4041775" cy="750887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А этот вначале игры и при переходе на новый уровень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005064"/>
            <a:ext cx="4698275" cy="2554686"/>
          </a:xfrm>
        </p:spPr>
      </p:pic>
    </p:spTree>
    <p:extLst>
      <p:ext uri="{BB962C8B-B14F-4D97-AF65-F5344CB8AC3E}">
        <p14:creationId xmlns:p14="http://schemas.microsoft.com/office/powerpoint/2010/main" val="66079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3568" y="764704"/>
            <a:ext cx="72728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500" dirty="0" smtClean="0"/>
              <a:t>С каждым уровнем (2, 3) </a:t>
            </a:r>
            <a:r>
              <a:rPr lang="en-US" sz="4500" dirty="0" err="1" smtClean="0"/>
              <a:t>hp</a:t>
            </a:r>
            <a:r>
              <a:rPr lang="en-US" sz="4500" dirty="0" smtClean="0"/>
              <a:t> </a:t>
            </a:r>
            <a:r>
              <a:rPr lang="ru-RU" sz="4500" dirty="0" smtClean="0"/>
              <a:t> слизней и босса увеличиваются в 0,05 раза</a:t>
            </a:r>
          </a:p>
          <a:p>
            <a:r>
              <a:rPr lang="ru-RU" sz="4500" dirty="0" smtClean="0"/>
              <a:t>Подробнее мы сейчас продемонстрируем в игре. Управление можно посмотреть в </a:t>
            </a:r>
            <a:r>
              <a:rPr lang="ru-RU" sz="4500" dirty="0" err="1" smtClean="0"/>
              <a:t>вордовском</a:t>
            </a:r>
            <a:r>
              <a:rPr lang="ru-RU" sz="4500" dirty="0" smtClean="0"/>
              <a:t> файле.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2848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55</TotalTime>
  <Words>174</Words>
  <Application>Microsoft Office PowerPoint</Application>
  <PresentationFormat>Экран (4:3)</PresentationFormat>
  <Paragraphs>15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Апекс</vt:lpstr>
      <vt:lpstr>Бесконечная игра</vt:lpstr>
      <vt:lpstr>В  игре 3 уровня </vt:lpstr>
      <vt:lpstr>1 уровень (Торговая лавка)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Бесконечный платф</dc:title>
  <dc:creator>yakus</dc:creator>
  <cp:lastModifiedBy>yakus</cp:lastModifiedBy>
  <cp:revision>6</cp:revision>
  <dcterms:created xsi:type="dcterms:W3CDTF">2024-01-20T11:21:51Z</dcterms:created>
  <dcterms:modified xsi:type="dcterms:W3CDTF">2024-01-20T12:17:26Z</dcterms:modified>
</cp:coreProperties>
</file>